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17"/>
  </p:notesMasterIdLst>
  <p:sldIdLst>
    <p:sldId id="256" r:id="rId2"/>
    <p:sldId id="257" r:id="rId3"/>
    <p:sldId id="259" r:id="rId4"/>
    <p:sldId id="269" r:id="rId5"/>
    <p:sldId id="275" r:id="rId6"/>
    <p:sldId id="263" r:id="rId7"/>
    <p:sldId id="264" r:id="rId8"/>
    <p:sldId id="265" r:id="rId9"/>
    <p:sldId id="262" r:id="rId10"/>
    <p:sldId id="273" r:id="rId11"/>
    <p:sldId id="279" r:id="rId12"/>
    <p:sldId id="278" r:id="rId13"/>
    <p:sldId id="277" r:id="rId14"/>
    <p:sldId id="274" r:id="rId15"/>
    <p:sldId id="284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99"/>
    <a:srgbClr val="990000"/>
    <a:srgbClr val="6C0000"/>
    <a:srgbClr val="FF99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8" autoAdjust="0"/>
    <p:restoredTop sz="90941" autoAdjust="0"/>
  </p:normalViewPr>
  <p:slideViewPr>
    <p:cSldViewPr>
      <p:cViewPr varScale="1">
        <p:scale>
          <a:sx n="68" d="100"/>
          <a:sy n="68" d="100"/>
        </p:scale>
        <p:origin x="160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81D8F04-5974-46E4-84F0-B702820994E8}" type="datetimeFigureOut">
              <a:rPr lang="pt-BR"/>
              <a:pPr>
                <a:defRPr/>
              </a:pPr>
              <a:t>31/01/2016</a:t>
            </a:fld>
            <a:endParaRPr lang="pt-BR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69139D8-198F-4F50-902C-5AC740C23B5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8232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116100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051811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980875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651095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797344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818007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654101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585597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319183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272837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904069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105669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876834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154468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659788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EDAC3F-8C11-41B0-887E-9054069762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 advClick="0" advTm="10000">
    <p:zoom/>
    <p:sndAc>
      <p:stSnd loop="1">
        <p:snd r:embed="rId1" name="adagio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C35F6-7617-4029-B3EE-C435A7F718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zoom/>
    <p:sndAc>
      <p:stSnd loop="1">
        <p:snd r:embed="rId1" name="adagio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331DC-5FDF-4FA4-A87C-D7F9EB1A2B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zoom/>
    <p:sndAc>
      <p:stSnd loop="1">
        <p:snd r:embed="rId1" name="adagio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2C5BD-439F-499A-BAA9-5123BF25F7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4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ransition spd="slow" advClick="0" advTm="10000">
    <p:zoom/>
    <p:sndAc>
      <p:stSnd loop="1">
        <p:snd r:embed="rId1" name="adagio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A5E41-1788-4EAD-AE32-954CC0CEE7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zoom/>
    <p:sndAc>
      <p:stSnd loop="1">
        <p:snd r:embed="rId1" name="adagio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4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A5E41-1788-4EAD-AE32-954CC0CEE7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zoom/>
    <p:sndAc>
      <p:stSnd loop="1">
        <p:snd r:embed="rId1" name="adagio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582A9-F997-46DE-8213-D257DB7911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zoom/>
    <p:sndAc>
      <p:stSnd loop="1">
        <p:snd r:embed="rId1" name="adagio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84FB9-781C-4653-BDC8-E92941DFC8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zoom/>
    <p:sndAc>
      <p:stSnd loop="1">
        <p:snd r:embed="rId1" name="adagio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80F7E-C7A3-4EDA-9245-24D90F25A6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zoom/>
    <p:sndAc>
      <p:stSnd loop="1">
        <p:snd r:embed="rId1" name="adagio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4540A-9D50-475B-AC8D-388C240225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zoom/>
    <p:sndAc>
      <p:stSnd loop="1">
        <p:snd r:embed="rId1" name="adagio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516F5-5232-4B19-9044-8DC5A37742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zoom/>
    <p:sndAc>
      <p:stSnd loop="1">
        <p:snd r:embed="rId1" name="adagio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8335C-A6FD-4E64-9C59-8E4314E49D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0000">
    <p:zoom/>
    <p:sndAc>
      <p:stSnd loop="1">
        <p:snd r:embed="rId1" name="adagio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A5E41-1788-4EAD-AE32-954CC0CEE7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transition spd="slow" advClick="0" advTm="10000">
    <p:zoom/>
    <p:sndAc>
      <p:stSnd loop="1">
        <p:snd r:embed="rId1" name="adagio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A5E41-1788-4EAD-AE32-954CC0CEE7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transition spd="slow" advClick="0" advTm="10000">
    <p:zoom/>
    <p:sndAc>
      <p:stSnd loop="1">
        <p:snd r:embed="rId1" name="adagio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A5E41-1788-4EAD-AE32-954CC0CEE7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transition spd="slow" advClick="0" advTm="10000">
    <p:zoom/>
    <p:sndAc>
      <p:stSnd loop="1">
        <p:snd r:embed="rId1" name="adagio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A266E-F10B-497F-AEBB-339B44EDD5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zoom/>
    <p:sndAc>
      <p:stSnd loop="1">
        <p:snd r:embed="rId1" name="adagio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5DA5E41-1788-4EAD-AE32-954CC0CEE7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ransition spd="slow" advClick="0" advTm="10000">
    <p:zoom/>
    <p:sndAc>
      <p:stSnd loop="1">
        <p:snd r:embed="rId18" name="adagio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1219200" y="914400"/>
            <a:ext cx="7239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TROUSSE DE SECOURS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4419600"/>
            <a:ext cx="7696200" cy="106680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8800" b="1" dirty="0" smtClean="0"/>
              <a:t>شنطة إسعافات أوّلية</a:t>
            </a:r>
            <a:endParaRPr lang="en-US" sz="8800" b="1" dirty="0"/>
          </a:p>
        </p:txBody>
      </p:sp>
      <p:pic>
        <p:nvPicPr>
          <p:cNvPr id="2" name="02 Casanova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81200" y="7620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Ren\My Documents\My Photos\June Whaun\Cool Pictures 30\image.35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0" y="381000"/>
            <a:ext cx="4038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CA" b="1" dirty="0">
                <a:solidFill>
                  <a:srgbClr val="FFFF66"/>
                </a:solidFill>
              </a:rPr>
              <a:t>Le FIL …</a:t>
            </a:r>
          </a:p>
          <a:p>
            <a:pPr eaLnBrk="1" hangingPunct="1"/>
            <a:r>
              <a:rPr lang="fr-CA" b="1" dirty="0">
                <a:solidFill>
                  <a:srgbClr val="FFFF66"/>
                </a:solidFill>
              </a:rPr>
              <a:t>pour attacher les personnes qui </a:t>
            </a:r>
            <a:r>
              <a:rPr lang="fr-CA" b="1" dirty="0" smtClean="0">
                <a:solidFill>
                  <a:srgbClr val="FFFF66"/>
                </a:solidFill>
              </a:rPr>
              <a:t>sont</a:t>
            </a:r>
            <a:endParaRPr lang="ar-LB" b="1" dirty="0" smtClean="0">
              <a:solidFill>
                <a:srgbClr val="FFFF66"/>
              </a:solidFill>
            </a:endParaRPr>
          </a:p>
          <a:p>
            <a:pPr eaLnBrk="1" hangingPunct="1"/>
            <a:r>
              <a:rPr lang="fr-CA" b="1" dirty="0" smtClean="0">
                <a:solidFill>
                  <a:srgbClr val="FFFF66"/>
                </a:solidFill>
              </a:rPr>
              <a:t> </a:t>
            </a:r>
            <a:r>
              <a:rPr lang="fr-CA" b="1" dirty="0">
                <a:solidFill>
                  <a:srgbClr val="FFFF66"/>
                </a:solidFill>
              </a:rPr>
              <a:t>réellement importantes </a:t>
            </a:r>
            <a:r>
              <a:rPr lang="fr-CA" b="1" dirty="0" smtClean="0">
                <a:solidFill>
                  <a:srgbClr val="FFFF66"/>
                </a:solidFill>
              </a:rPr>
              <a:t>dans </a:t>
            </a:r>
            <a:r>
              <a:rPr lang="fr-CA" b="1" dirty="0">
                <a:solidFill>
                  <a:srgbClr val="FFFF66"/>
                </a:solidFill>
              </a:rPr>
              <a:t>notre vie </a:t>
            </a:r>
            <a:r>
              <a:rPr lang="fr-CA" b="1" dirty="0" smtClean="0">
                <a:solidFill>
                  <a:srgbClr val="FFFF66"/>
                </a:solidFill>
              </a:rPr>
              <a:t>et </a:t>
            </a:r>
            <a:r>
              <a:rPr lang="fr-CA" b="1" dirty="0">
                <a:solidFill>
                  <a:srgbClr val="FFFF66"/>
                </a:solidFill>
              </a:rPr>
              <a:t>que </a:t>
            </a:r>
            <a:r>
              <a:rPr lang="fr-CA" b="1" dirty="0" smtClean="0">
                <a:solidFill>
                  <a:srgbClr val="FFFF66"/>
                </a:solidFill>
              </a:rPr>
              <a:t>le</a:t>
            </a:r>
            <a:r>
              <a:rPr lang="ar-LB" b="1" dirty="0" smtClean="0">
                <a:solidFill>
                  <a:srgbClr val="FFFF66"/>
                </a:solidFill>
              </a:rPr>
              <a:t> </a:t>
            </a:r>
            <a:r>
              <a:rPr lang="fr-CA" b="1" dirty="0" smtClean="0">
                <a:solidFill>
                  <a:srgbClr val="FFFF66"/>
                </a:solidFill>
              </a:rPr>
              <a:t>quotidien </a:t>
            </a:r>
            <a:r>
              <a:rPr lang="fr-CA" b="1" dirty="0">
                <a:solidFill>
                  <a:srgbClr val="FFFF66"/>
                </a:solidFill>
              </a:rPr>
              <a:t>peut faire oublier.</a:t>
            </a:r>
            <a:endParaRPr lang="fr-FR" b="1" dirty="0">
              <a:solidFill>
                <a:srgbClr val="FFFF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304800"/>
            <a:ext cx="403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2800" b="1" dirty="0">
                <a:solidFill>
                  <a:srgbClr val="FFFF00"/>
                </a:solidFill>
              </a:rPr>
              <a:t>أ</a:t>
            </a:r>
            <a:r>
              <a:rPr lang="ar-LB" sz="2800" b="1" dirty="0" smtClean="0">
                <a:solidFill>
                  <a:srgbClr val="FFFF00"/>
                </a:solidFill>
              </a:rPr>
              <a:t>لخيط...</a:t>
            </a:r>
          </a:p>
          <a:p>
            <a:pPr algn="r" rtl="1"/>
            <a:r>
              <a:rPr lang="ar-LB" sz="2800" b="1" dirty="0" smtClean="0">
                <a:solidFill>
                  <a:srgbClr val="FFFF00"/>
                </a:solidFill>
              </a:rPr>
              <a:t>حتى نربط الأشخاص لمهمّين فعلاً بحياتنا، وممكن إنشغالات يومنا تنسّينا ياهن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Ren\My Documents\My Photos\June Whaun\Cool Pictures 30\image.35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4343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CA" b="1" dirty="0">
                <a:solidFill>
                  <a:srgbClr val="6C0000"/>
                </a:solidFill>
              </a:rPr>
              <a:t>Le </a:t>
            </a:r>
            <a:r>
              <a:rPr lang="fr-CA" b="1" dirty="0" smtClean="0">
                <a:solidFill>
                  <a:srgbClr val="6C0000"/>
                </a:solidFill>
              </a:rPr>
              <a:t>CHOCOLAT</a:t>
            </a:r>
            <a:r>
              <a:rPr lang="fr-CA" b="1" dirty="0">
                <a:solidFill>
                  <a:srgbClr val="6C0000"/>
                </a:solidFill>
              </a:rPr>
              <a:t>…</a:t>
            </a:r>
          </a:p>
          <a:p>
            <a:pPr eaLnBrk="1" hangingPunct="1"/>
            <a:r>
              <a:rPr lang="fr-CA" b="1" dirty="0">
                <a:solidFill>
                  <a:srgbClr val="6C0000"/>
                </a:solidFill>
              </a:rPr>
              <a:t>pour nous rappeler que tout le </a:t>
            </a:r>
          </a:p>
          <a:p>
            <a:pPr eaLnBrk="1" hangingPunct="1"/>
            <a:r>
              <a:rPr lang="fr-CA" b="1" dirty="0">
                <a:solidFill>
                  <a:srgbClr val="6C0000"/>
                </a:solidFill>
              </a:rPr>
              <a:t>monde a besoin d’un bisou,</a:t>
            </a:r>
          </a:p>
          <a:p>
            <a:pPr eaLnBrk="1" hangingPunct="1"/>
            <a:r>
              <a:rPr lang="fr-CA" b="1" dirty="0">
                <a:solidFill>
                  <a:srgbClr val="6C0000"/>
                </a:solidFill>
              </a:rPr>
              <a:t>d’un câlin et d’un mot</a:t>
            </a:r>
          </a:p>
          <a:p>
            <a:pPr eaLnBrk="1" hangingPunct="1"/>
            <a:r>
              <a:rPr lang="fr-CA" b="1" dirty="0">
                <a:solidFill>
                  <a:srgbClr val="6C0000"/>
                </a:solidFill>
              </a:rPr>
              <a:t>tendre chaque jour.</a:t>
            </a:r>
            <a:endParaRPr lang="fr-FR" b="1" dirty="0">
              <a:solidFill>
                <a:srgbClr val="6C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24600" y="3432969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dirty="0" smtClean="0"/>
              <a:t>=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05400" y="366028"/>
            <a:ext cx="365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2800" b="1" dirty="0" smtClean="0">
                <a:solidFill>
                  <a:srgbClr val="990000"/>
                </a:solidFill>
              </a:rPr>
              <a:t>حبة الشوكولا...</a:t>
            </a:r>
          </a:p>
          <a:p>
            <a:pPr algn="r" rtl="1"/>
            <a:r>
              <a:rPr lang="ar-LB" sz="2800" b="1" dirty="0" smtClean="0">
                <a:solidFill>
                  <a:srgbClr val="990000"/>
                </a:solidFill>
              </a:rPr>
              <a:t>ح نتذكّر إنّو الكلّ بحاجة لبوسة، لتغنيجة ولكلمة حلوة كل يوم. </a:t>
            </a:r>
            <a:endParaRPr lang="en-US" sz="28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Ren\My Documents\My Photos\June Whaun\Cool Pictures 30\image.35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180974" y="2286000"/>
            <a:ext cx="6629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CA" sz="2800" b="1" dirty="0">
                <a:solidFill>
                  <a:schemeClr val="bg1"/>
                </a:solidFill>
              </a:rPr>
              <a:t>Et finalement le SACHET DE THÉ…</a:t>
            </a:r>
          </a:p>
          <a:p>
            <a:pPr eaLnBrk="1" hangingPunct="1"/>
            <a:r>
              <a:rPr lang="fr-CA" sz="2800" b="1" dirty="0">
                <a:solidFill>
                  <a:schemeClr val="bg1"/>
                </a:solidFill>
              </a:rPr>
              <a:t>pour qu’à la fin de la journée l’on puisse</a:t>
            </a:r>
          </a:p>
          <a:p>
            <a:pPr eaLnBrk="1" hangingPunct="1"/>
            <a:r>
              <a:rPr lang="fr-CA" sz="2800" b="1" dirty="0">
                <a:solidFill>
                  <a:schemeClr val="bg1"/>
                </a:solidFill>
              </a:rPr>
              <a:t>se reposer, se relaxer et réfléchir.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472440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3200" b="1" dirty="0" smtClean="0">
                <a:solidFill>
                  <a:schemeClr val="bg1"/>
                </a:solidFill>
              </a:rPr>
              <a:t>وأخيراً كيس الشاي...</a:t>
            </a:r>
          </a:p>
          <a:p>
            <a:pPr algn="r" rtl="1"/>
            <a:r>
              <a:rPr lang="ar-LB" sz="3200" b="1" dirty="0" smtClean="0">
                <a:solidFill>
                  <a:schemeClr val="bg1"/>
                </a:solidFill>
              </a:rPr>
              <a:t>حتى بآخر النهار نقدر نرتاح، نْرَخْرِخْ ونفكّر 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Ren\My Documents\My Photos\June Whaun\Cool Pictures 30\image.35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4495800" y="1371600"/>
            <a:ext cx="4648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CA" sz="2800" b="1" dirty="0"/>
              <a:t>Peut-être que pour le monde</a:t>
            </a:r>
          </a:p>
          <a:p>
            <a:pPr algn="ctr" eaLnBrk="1" hangingPunct="1"/>
            <a:r>
              <a:rPr lang="fr-CA" sz="2800" b="1" dirty="0"/>
              <a:t>tu es juste  </a:t>
            </a:r>
          </a:p>
          <a:p>
            <a:pPr algn="ctr" eaLnBrk="1" hangingPunct="1"/>
            <a:r>
              <a:rPr lang="fr-CA" sz="2800" b="1" dirty="0"/>
              <a:t>«QUELQU’UN»</a:t>
            </a:r>
            <a:endParaRPr lang="fr-F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48006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3600" b="1" dirty="0" smtClean="0"/>
              <a:t>يمكن بالنسبة للكلّ انت بس «حَيَلاّ حداً»</a:t>
            </a:r>
            <a:endParaRPr lang="en-US" sz="3600" b="1" dirty="0"/>
          </a:p>
        </p:txBody>
      </p:sp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Ren\My Documents\My Photos\June Whaun\Cool Pictures 30\image.35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-152400" y="3581400"/>
            <a:ext cx="5029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CA" sz="3200" b="1" dirty="0">
                <a:solidFill>
                  <a:schemeClr val="bg1">
                    <a:lumMod val="95000"/>
                  </a:schemeClr>
                </a:solidFill>
              </a:rPr>
              <a:t>Mais…sûrement que tu es</a:t>
            </a:r>
          </a:p>
          <a:p>
            <a:pPr algn="ctr">
              <a:defRPr/>
            </a:pPr>
            <a:r>
              <a:rPr lang="fr-CA" sz="3200" b="1" dirty="0">
                <a:solidFill>
                  <a:schemeClr val="bg1">
                    <a:lumMod val="95000"/>
                  </a:schemeClr>
                </a:solidFill>
              </a:rPr>
              <a:t>«LE MONDE»</a:t>
            </a:r>
          </a:p>
          <a:p>
            <a:pPr algn="ctr">
              <a:defRPr/>
            </a:pPr>
            <a:r>
              <a:rPr lang="fr-CA" sz="3200" b="1" dirty="0">
                <a:solidFill>
                  <a:schemeClr val="bg1">
                    <a:lumMod val="95000"/>
                  </a:schemeClr>
                </a:solidFill>
              </a:rPr>
              <a:t>Pour «QUELQU’UN»</a:t>
            </a:r>
            <a:endParaRPr lang="fr-FR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8600" y="3591951"/>
            <a:ext cx="4953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4400" b="1" dirty="0">
                <a:solidFill>
                  <a:schemeClr val="bg1"/>
                </a:solidFill>
              </a:rPr>
              <a:t>بسّبالتأكيد انت الكلّ بالنسبة لَحَدا</a:t>
            </a:r>
            <a:endParaRPr lang="en-US" sz="4400" b="1" dirty="0">
              <a:solidFill>
                <a:schemeClr val="bg1"/>
              </a:solidFill>
            </a:endParaRPr>
          </a:p>
          <a:p>
            <a:pPr algn="r" rtl="1"/>
            <a:endParaRPr lang="en-US" sz="44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Ren\My Documents\My Photos\June Whaun\Cool Pictures 30\image.35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038600" y="381000"/>
            <a:ext cx="4038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CA" sz="3000" b="1" dirty="0">
                <a:solidFill>
                  <a:srgbClr val="FFFF66"/>
                </a:solidFill>
              </a:rPr>
              <a:t>Que cette trousse puisse rester à votre portée en cas de besoin! </a:t>
            </a:r>
            <a:endParaRPr lang="fr-FR" sz="3000" b="1" dirty="0">
              <a:solidFill>
                <a:srgbClr val="FFFF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10087" y="276225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3600" b="1" dirty="0" smtClean="0">
                <a:solidFill>
                  <a:srgbClr val="FFFF66"/>
                </a:solidFill>
              </a:rPr>
              <a:t>خلّي هالشنطة حدّك في </a:t>
            </a:r>
            <a:r>
              <a:rPr lang="ar-LB" sz="3600" b="1" smtClean="0">
                <a:solidFill>
                  <a:srgbClr val="FFFF66"/>
                </a:solidFill>
              </a:rPr>
              <a:t>حال احتجتلّا!</a:t>
            </a:r>
            <a:endParaRPr lang="en-US" sz="3600" b="1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Ren\My Documents\My Photos\June Whaun\Cool Pictures 30\image.35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752600" y="304800"/>
            <a:ext cx="6096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3200">
                <a:solidFill>
                  <a:srgbClr val="FFFF66"/>
                </a:solidFill>
              </a:rPr>
              <a:t>Nous avons tous besoin d’une trousse de secours dont le contenu est le suivant: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2581275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3600" b="1" dirty="0" smtClean="0">
                <a:solidFill>
                  <a:srgbClr val="FFC000"/>
                </a:solidFill>
              </a:rPr>
              <a:t>كلّنا بحاجة لشنطة إسعافات أوّلية يكون فيها:</a:t>
            </a:r>
          </a:p>
          <a:p>
            <a:pPr algn="r" rtl="1"/>
            <a:r>
              <a:rPr lang="ar-LB" sz="3600" b="1" dirty="0" smtClean="0"/>
              <a:t>  </a:t>
            </a:r>
            <a:endParaRPr lang="en-US" sz="3600" b="1" dirty="0"/>
          </a:p>
        </p:txBody>
      </p:sp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Ren\My Documents\My Photos\June Whaun\Cool Pictures 30\image.35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838200" y="3628905"/>
            <a:ext cx="3429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fr-CA" b="1" dirty="0">
                <a:solidFill>
                  <a:srgbClr val="FFFF66"/>
                </a:solidFill>
              </a:rPr>
              <a:t> Des lunettes</a:t>
            </a:r>
          </a:p>
          <a:p>
            <a:pPr eaLnBrk="1" hangingPunct="1">
              <a:buFontTx/>
              <a:buChar char="•"/>
            </a:pPr>
            <a:r>
              <a:rPr lang="fr-CA" b="1" dirty="0">
                <a:solidFill>
                  <a:srgbClr val="FFFF66"/>
                </a:solidFill>
              </a:rPr>
              <a:t> Un élastique </a:t>
            </a:r>
          </a:p>
          <a:p>
            <a:pPr eaLnBrk="1" hangingPunct="1">
              <a:buFontTx/>
              <a:buChar char="•"/>
            </a:pPr>
            <a:r>
              <a:rPr lang="fr-CA" b="1" dirty="0">
                <a:solidFill>
                  <a:srgbClr val="FFFF66"/>
                </a:solidFill>
              </a:rPr>
              <a:t> Un pansement</a:t>
            </a:r>
          </a:p>
          <a:p>
            <a:pPr eaLnBrk="1" hangingPunct="1">
              <a:buFontTx/>
              <a:buChar char="•"/>
            </a:pPr>
            <a:r>
              <a:rPr lang="fr-CA" b="1" dirty="0">
                <a:solidFill>
                  <a:srgbClr val="FFFF66"/>
                </a:solidFill>
              </a:rPr>
              <a:t> Un crayon</a:t>
            </a:r>
          </a:p>
          <a:p>
            <a:pPr eaLnBrk="1" hangingPunct="1">
              <a:buFontTx/>
              <a:buChar char="•"/>
            </a:pPr>
            <a:r>
              <a:rPr lang="fr-CA" b="1" dirty="0">
                <a:solidFill>
                  <a:srgbClr val="FFFF66"/>
                </a:solidFill>
              </a:rPr>
              <a:t> Du fil</a:t>
            </a:r>
          </a:p>
          <a:p>
            <a:pPr eaLnBrk="1" hangingPunct="1">
              <a:buFontTx/>
              <a:buChar char="•"/>
            </a:pPr>
            <a:r>
              <a:rPr lang="fr-CA" b="1" dirty="0">
                <a:solidFill>
                  <a:srgbClr val="FFFF66"/>
                </a:solidFill>
              </a:rPr>
              <a:t> De  la gomme </a:t>
            </a:r>
          </a:p>
          <a:p>
            <a:pPr eaLnBrk="1" hangingPunct="1">
              <a:buFontTx/>
              <a:buChar char="•"/>
            </a:pPr>
            <a:r>
              <a:rPr lang="fr-CA" b="1" dirty="0">
                <a:solidFill>
                  <a:srgbClr val="FFFF66"/>
                </a:solidFill>
              </a:rPr>
              <a:t> </a:t>
            </a:r>
            <a:r>
              <a:rPr lang="fr-CA" b="1" dirty="0" smtClean="0">
                <a:solidFill>
                  <a:srgbClr val="FFFF66"/>
                </a:solidFill>
              </a:rPr>
              <a:t>Un </a:t>
            </a:r>
            <a:r>
              <a:rPr lang="fr-CA" b="1" dirty="0">
                <a:solidFill>
                  <a:srgbClr val="FFFF66"/>
                </a:solidFill>
              </a:rPr>
              <a:t>chocolat</a:t>
            </a:r>
          </a:p>
          <a:p>
            <a:pPr eaLnBrk="1" hangingPunct="1">
              <a:buFontTx/>
              <a:buChar char="•"/>
            </a:pPr>
            <a:r>
              <a:rPr lang="fr-CA" b="1" dirty="0">
                <a:solidFill>
                  <a:srgbClr val="FFFF66"/>
                </a:solidFill>
              </a:rPr>
              <a:t> Un sachet de thé</a:t>
            </a:r>
            <a:endParaRPr lang="fr-FR" b="1" dirty="0">
              <a:solidFill>
                <a:srgbClr val="FFFF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7900" y="152400"/>
            <a:ext cx="2438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itchFamily="34" charset="0"/>
              <a:buChar char="•"/>
            </a:pPr>
            <a:r>
              <a:rPr lang="ar-LB" sz="2800" b="1" dirty="0" smtClean="0">
                <a:solidFill>
                  <a:srgbClr val="FFC000"/>
                </a:solidFill>
              </a:rPr>
              <a:t>عوينات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ar-LB" sz="2800" b="1" dirty="0" smtClean="0">
                <a:solidFill>
                  <a:srgbClr val="FFC000"/>
                </a:solidFill>
              </a:rPr>
              <a:t>مغّيطة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ar-LB" sz="2800" b="1" dirty="0" smtClean="0">
                <a:solidFill>
                  <a:srgbClr val="FFC000"/>
                </a:solidFill>
              </a:rPr>
              <a:t>شاش مضّمض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ar-LB" sz="2800" b="1" dirty="0" smtClean="0">
                <a:solidFill>
                  <a:srgbClr val="FFC000"/>
                </a:solidFill>
              </a:rPr>
              <a:t>قلم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ar-LB" sz="2800" b="1" dirty="0" smtClean="0">
                <a:solidFill>
                  <a:srgbClr val="FFC000"/>
                </a:solidFill>
              </a:rPr>
              <a:t>خيط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ar-LB" sz="2800" b="1" dirty="0" smtClean="0">
                <a:solidFill>
                  <a:srgbClr val="FFC000"/>
                </a:solidFill>
              </a:rPr>
              <a:t>محّاية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ar-LB" sz="2800" b="1" dirty="0" smtClean="0">
                <a:solidFill>
                  <a:srgbClr val="FFC000"/>
                </a:solidFill>
              </a:rPr>
              <a:t>حبة شوكولا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ar-LB" sz="2800" b="1" dirty="0" smtClean="0">
                <a:solidFill>
                  <a:srgbClr val="FFC000"/>
                </a:solidFill>
              </a:rPr>
              <a:t>كيس شاي</a:t>
            </a:r>
            <a:endParaRPr lang="en-US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Ren\My Documents\My Photos\June Whaun\Cool Pictures 30\image.35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685800" y="762000"/>
            <a:ext cx="6324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3200">
                <a:solidFill>
                  <a:srgbClr val="FFFF66"/>
                </a:solidFill>
              </a:rPr>
              <a:t>Vous vous demandez certainement à quoi serviront tous ces ingrédients 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52800" y="5105400"/>
            <a:ext cx="4914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3600" b="1" dirty="0" smtClean="0">
                <a:solidFill>
                  <a:srgbClr val="FFC000"/>
                </a:solidFill>
              </a:rPr>
              <a:t>أكيد عم تتساءلوا شو ممكن تساعدنا هالحاجيات!</a:t>
            </a:r>
            <a:endParaRPr lang="en-US" sz="3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Ren\My Documents\My Photos\June Whaun\Cool Pictures 30\image.35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685800" y="762000"/>
            <a:ext cx="5105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CA" b="1">
                <a:solidFill>
                  <a:srgbClr val="FFFF66"/>
                </a:solidFill>
              </a:rPr>
              <a:t>Les  LUNETTES… </a:t>
            </a:r>
          </a:p>
          <a:p>
            <a:pPr eaLnBrk="1" hangingPunct="1"/>
            <a:r>
              <a:rPr lang="fr-CA" b="1">
                <a:solidFill>
                  <a:srgbClr val="FFFF66"/>
                </a:solidFill>
              </a:rPr>
              <a:t>sont pour voir et apprécier toutes les qualités des gens qui nous entourent</a:t>
            </a:r>
            <a:r>
              <a:rPr lang="fr-FR">
                <a:solidFill>
                  <a:srgbClr val="FFFF66"/>
                </a:solidFill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0" y="3810000"/>
            <a:ext cx="609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3600" dirty="0" smtClean="0">
                <a:solidFill>
                  <a:srgbClr val="FFC000"/>
                </a:solidFill>
              </a:rPr>
              <a:t>لِعوينات...</a:t>
            </a:r>
          </a:p>
          <a:p>
            <a:pPr algn="r" rtl="1"/>
            <a:r>
              <a:rPr lang="ar-LB" sz="3600" dirty="0" smtClean="0">
                <a:solidFill>
                  <a:srgbClr val="FFC000"/>
                </a:solidFill>
              </a:rPr>
              <a:t>حتى نقدر نشوف أحسن ونقدّر كل حسنات الأشخاص يلّي حوالينا. 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Ren\My Documents\My Photos\June Whaun\Cool Pictures 30\image.35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09600" y="381000"/>
            <a:ext cx="5181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CA" b="1" dirty="0">
                <a:solidFill>
                  <a:schemeClr val="bg1">
                    <a:lumMod val="95000"/>
                  </a:schemeClr>
                </a:solidFill>
              </a:rPr>
              <a:t>L’ÉLASTIQUE… </a:t>
            </a:r>
          </a:p>
          <a:p>
            <a:pPr>
              <a:defRPr/>
            </a:pPr>
            <a:r>
              <a:rPr lang="fr-CA" b="1" dirty="0">
                <a:solidFill>
                  <a:schemeClr val="bg1">
                    <a:lumMod val="95000"/>
                  </a:schemeClr>
                </a:solidFill>
              </a:rPr>
              <a:t>pour se rappeler d’être flexible</a:t>
            </a:r>
          </a:p>
          <a:p>
            <a:pPr>
              <a:defRPr/>
            </a:pPr>
            <a:r>
              <a:rPr lang="fr-CA" b="1" dirty="0">
                <a:solidFill>
                  <a:schemeClr val="bg1">
                    <a:lumMod val="95000"/>
                  </a:schemeClr>
                </a:solidFill>
              </a:rPr>
              <a:t>lorsque les gens ou les choses ne sont</a:t>
            </a:r>
          </a:p>
          <a:p>
            <a:pPr>
              <a:defRPr/>
            </a:pPr>
            <a:r>
              <a:rPr lang="fr-CA" b="1" dirty="0">
                <a:solidFill>
                  <a:schemeClr val="bg1">
                    <a:lumMod val="95000"/>
                  </a:schemeClr>
                </a:solidFill>
              </a:rPr>
              <a:t>pas comme nous l’aurions souhaité.</a:t>
            </a:r>
            <a:r>
              <a:rPr lang="fr-FR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3429000"/>
            <a:ext cx="5638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3200" b="1" dirty="0" smtClean="0"/>
              <a:t>ألمغيطة...</a:t>
            </a:r>
          </a:p>
          <a:p>
            <a:pPr algn="r" rtl="1"/>
            <a:r>
              <a:rPr lang="ar-LB" sz="3200" b="1" dirty="0" smtClean="0"/>
              <a:t>حتى نتذكر إنّو لازم نكون مرنين بسّ الناس أو الأشياء ما بيكونوا متل ما تحنا منحبّ</a:t>
            </a:r>
            <a:endParaRPr lang="en-US" sz="3200" b="1" dirty="0"/>
          </a:p>
        </p:txBody>
      </p:sp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Ren\My Documents\My Photos\June Whaun\Cool Pictures 30\image.35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423862" y="685800"/>
            <a:ext cx="3352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CA" b="1" dirty="0">
                <a:solidFill>
                  <a:srgbClr val="FFFF00"/>
                </a:solidFill>
              </a:rPr>
              <a:t>Le PANSEMENT… </a:t>
            </a:r>
          </a:p>
          <a:p>
            <a:pPr eaLnBrk="1" hangingPunct="1"/>
            <a:r>
              <a:rPr lang="fr-CA" b="1" dirty="0">
                <a:solidFill>
                  <a:srgbClr val="FFFF00"/>
                </a:solidFill>
              </a:rPr>
              <a:t>pour guérir</a:t>
            </a:r>
          </a:p>
          <a:p>
            <a:pPr eaLnBrk="1" hangingPunct="1"/>
            <a:r>
              <a:rPr lang="fr-CA" b="1" dirty="0">
                <a:solidFill>
                  <a:srgbClr val="FFFF00"/>
                </a:solidFill>
              </a:rPr>
              <a:t>ces sentiments blessés,</a:t>
            </a:r>
          </a:p>
          <a:p>
            <a:pPr eaLnBrk="1" hangingPunct="1"/>
            <a:r>
              <a:rPr lang="fr-CA" b="1" dirty="0">
                <a:solidFill>
                  <a:srgbClr val="FFFF00"/>
                </a:solidFill>
              </a:rPr>
              <a:t>tant les nôtres que ceux </a:t>
            </a:r>
          </a:p>
          <a:p>
            <a:pPr eaLnBrk="1" hangingPunct="1"/>
            <a:r>
              <a:rPr lang="fr-CA" b="1" dirty="0">
                <a:solidFill>
                  <a:srgbClr val="FFFF00"/>
                </a:solidFill>
              </a:rPr>
              <a:t>des autres.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5200" y="329624"/>
            <a:ext cx="487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2800" b="1" dirty="0" smtClean="0">
                <a:solidFill>
                  <a:srgbClr val="FFFF00"/>
                </a:solidFill>
              </a:rPr>
              <a:t>الشاش المضمّد...</a:t>
            </a:r>
          </a:p>
          <a:p>
            <a:pPr algn="r" rtl="1"/>
            <a:r>
              <a:rPr lang="ar-LB" sz="2800" b="1" dirty="0" smtClean="0">
                <a:solidFill>
                  <a:srgbClr val="FFFF00"/>
                </a:solidFill>
              </a:rPr>
              <a:t>حتى نشفي كلّ المشاعر المجروحة،</a:t>
            </a:r>
          </a:p>
          <a:p>
            <a:pPr algn="r" rtl="1"/>
            <a:r>
              <a:rPr lang="ar-LB" sz="2800" b="1" dirty="0" smtClean="0">
                <a:solidFill>
                  <a:srgbClr val="FFFF00"/>
                </a:solidFill>
              </a:rPr>
              <a:t>إن كانت فينا أو عند الغير</a:t>
            </a:r>
          </a:p>
          <a:p>
            <a:pPr algn="r" rtl="1"/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Ren\My Documents\My Photos\June Whaun\Cool Pictures 30\image.35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457200" y="381000"/>
            <a:ext cx="7696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CA" b="1">
                <a:solidFill>
                  <a:srgbClr val="FFFF66"/>
                </a:solidFill>
              </a:rPr>
              <a:t>Le CRAYON… </a:t>
            </a:r>
          </a:p>
          <a:p>
            <a:pPr eaLnBrk="1" hangingPunct="1"/>
            <a:r>
              <a:rPr lang="fr-CA" b="1">
                <a:solidFill>
                  <a:srgbClr val="FFFF66"/>
                </a:solidFill>
              </a:rPr>
              <a:t>pour noter tout ce qui nous arrive de bon au quotidien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67640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3200" b="1" dirty="0" smtClean="0">
                <a:solidFill>
                  <a:srgbClr val="FFFF00"/>
                </a:solidFill>
              </a:rPr>
              <a:t>ألقلم...</a:t>
            </a:r>
          </a:p>
          <a:p>
            <a:pPr algn="r" rtl="1"/>
            <a:r>
              <a:rPr lang="ar-LB" sz="3200" b="1" dirty="0" smtClean="0">
                <a:solidFill>
                  <a:srgbClr val="FFFF00"/>
                </a:solidFill>
              </a:rPr>
              <a:t> حتى ندوّن كل شي منيح بيصير معنا خلال النهار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Ren\My Documents\My Photos\June Whaun\Cool Pictures 30\image.35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381000" y="381000"/>
            <a:ext cx="784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CA" b="1">
                <a:solidFill>
                  <a:srgbClr val="FFFF66"/>
                </a:solidFill>
              </a:rPr>
              <a:t>La GOMME…</a:t>
            </a:r>
          </a:p>
          <a:p>
            <a:pPr eaLnBrk="1" hangingPunct="1"/>
            <a:r>
              <a:rPr lang="fr-CA" b="1">
                <a:solidFill>
                  <a:srgbClr val="FFFF66"/>
                </a:solidFill>
              </a:rPr>
              <a:t>pour se rappeler que chacun de nous commet des erreurs et que nous avons l’occasion de  les effacer.</a:t>
            </a:r>
            <a:endParaRPr lang="fr-FR" b="1">
              <a:solidFill>
                <a:srgbClr val="FFFF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3657600"/>
            <a:ext cx="579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2800" b="1" dirty="0" smtClean="0">
                <a:solidFill>
                  <a:srgbClr val="FFFF00"/>
                </a:solidFill>
              </a:rPr>
              <a:t>ألمحّاية...</a:t>
            </a:r>
          </a:p>
          <a:p>
            <a:pPr algn="r" rtl="1"/>
            <a:r>
              <a:rPr lang="ar-LB" sz="2800" b="1" dirty="0" smtClean="0">
                <a:solidFill>
                  <a:srgbClr val="FFFF00"/>
                </a:solidFill>
              </a:rPr>
              <a:t>حتى نتذكر إنّو كل واحد منّا بيرتكب أخطاء، وعنّا الفرصة إنّو نمحيها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157</TotalTime>
  <Words>419</Words>
  <Application>Microsoft Office PowerPoint</Application>
  <PresentationFormat>On-screen Show (4:3)</PresentationFormat>
  <Paragraphs>77</Paragraphs>
  <Slides>15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Times New Roman</vt:lpstr>
      <vt:lpstr>Trebuchet MS</vt:lpstr>
      <vt:lpstr>Wingdings 2</vt:lpstr>
      <vt:lpstr>Revolution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17</cp:revision>
  <dcterms:created xsi:type="dcterms:W3CDTF">2015-01-21T20:11:22Z</dcterms:created>
  <dcterms:modified xsi:type="dcterms:W3CDTF">2016-01-31T16:14:19Z</dcterms:modified>
</cp:coreProperties>
</file>